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Lst>
  <p:sldIdLst>
    <p:sldId id="256" r:id="rId5"/>
  </p:sldIdLst>
  <p:sldSz cx="5486400" cy="365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manuelle Abensur" initials="EA" lastIdx="9" clrIdx="0">
    <p:extLst>
      <p:ext uri="{19B8F6BF-5375-455C-9EA6-DF929625EA0E}">
        <p15:presenceInfo xmlns:p15="http://schemas.microsoft.com/office/powerpoint/2012/main" userId="S::eabensur@mathworks.com::35f616db-9efe-4b02-80d0-3e642a1108b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F0F045-53AB-4421-A50F-6CB24543469B}" v="2" dt="2020-04-06T10:35:42.2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9"/>
  </p:normalViewPr>
  <p:slideViewPr>
    <p:cSldViewPr snapToGrid="0">
      <p:cViewPr varScale="1">
        <p:scale>
          <a:sx n="207" d="100"/>
          <a:sy n="207" d="100"/>
        </p:scale>
        <p:origin x="12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lerie Huguet" userId="34fd00e8-3edd-4685-9a4b-3788fc80294e" providerId="ADAL" clId="{D9F0F045-53AB-4421-A50F-6CB24543469B}"/>
    <pc:docChg chg="undo custSel modSld">
      <pc:chgData name="Valerie Huguet" userId="34fd00e8-3edd-4685-9a4b-3788fc80294e" providerId="ADAL" clId="{D9F0F045-53AB-4421-A50F-6CB24543469B}" dt="2020-04-06T10:35:42.236" v="12" actId="931"/>
      <pc:docMkLst>
        <pc:docMk/>
      </pc:docMkLst>
      <pc:sldChg chg="addSp delSp modSp">
        <pc:chgData name="Valerie Huguet" userId="34fd00e8-3edd-4685-9a4b-3788fc80294e" providerId="ADAL" clId="{D9F0F045-53AB-4421-A50F-6CB24543469B}" dt="2020-04-06T10:35:42.236" v="12" actId="931"/>
        <pc:sldMkLst>
          <pc:docMk/>
          <pc:sldMk cId="2057737037" sldId="256"/>
        </pc:sldMkLst>
        <pc:spChg chg="add del">
          <ac:chgData name="Valerie Huguet" userId="34fd00e8-3edd-4685-9a4b-3788fc80294e" providerId="ADAL" clId="{D9F0F045-53AB-4421-A50F-6CB24543469B}" dt="2020-04-06T10:35:39.351" v="8" actId="478"/>
          <ac:spMkLst>
            <pc:docMk/>
            <pc:sldMk cId="2057737037" sldId="256"/>
            <ac:spMk id="13" creationId="{4CF3BA00-CE7B-0342-9DAB-57C267098FF1}"/>
          </ac:spMkLst>
        </pc:spChg>
        <pc:picChg chg="add del mod">
          <ac:chgData name="Valerie Huguet" userId="34fd00e8-3edd-4685-9a4b-3788fc80294e" providerId="ADAL" clId="{D9F0F045-53AB-4421-A50F-6CB24543469B}" dt="2020-04-06T10:35:42.236" v="12" actId="931"/>
          <ac:picMkLst>
            <pc:docMk/>
            <pc:sldMk cId="2057737037" sldId="256"/>
            <ac:picMk id="3" creationId="{7E7EC3C4-525D-4D15-83D6-397FDA959549}"/>
          </ac:picMkLst>
        </pc:picChg>
      </pc:sldChg>
    </pc:docChg>
  </pc:docChgLst>
  <pc:docChgLst>
    <pc:chgData name="Amy Norcross" userId="11ce5ecd-8269-43ae-9e1e-0626bcab1cfa" providerId="ADAL" clId="{96984389-347E-465F-9E9D-D84FAB05CCE0}"/>
    <pc:docChg chg="modSld">
      <pc:chgData name="Amy Norcross" userId="11ce5ecd-8269-43ae-9e1e-0626bcab1cfa" providerId="ADAL" clId="{96984389-347E-465F-9E9D-D84FAB05CCE0}" dt="2019-12-19T20:28:21.299" v="26" actId="20577"/>
      <pc:docMkLst>
        <pc:docMk/>
      </pc:docMkLst>
      <pc:sldChg chg="modSp">
        <pc:chgData name="Amy Norcross" userId="11ce5ecd-8269-43ae-9e1e-0626bcab1cfa" providerId="ADAL" clId="{96984389-347E-465F-9E9D-D84FAB05CCE0}" dt="2019-12-19T20:28:21.299" v="26" actId="20577"/>
        <pc:sldMkLst>
          <pc:docMk/>
          <pc:sldMk cId="2057737037" sldId="256"/>
        </pc:sldMkLst>
        <pc:spChg chg="mod">
          <ac:chgData name="Amy Norcross" userId="11ce5ecd-8269-43ae-9e1e-0626bcab1cfa" providerId="ADAL" clId="{96984389-347E-465F-9E9D-D84FAB05CCE0}" dt="2019-12-19T20:28:21.299" v="26" actId="20577"/>
          <ac:spMkLst>
            <pc:docMk/>
            <pc:sldMk cId="2057737037" sldId="256"/>
            <ac:spMk id="4" creationId="{D1893FD1-53E9-A546-A6C6-D7058371E207}"/>
          </ac:spMkLst>
        </pc:spChg>
        <pc:spChg chg="mod">
          <ac:chgData name="Amy Norcross" userId="11ce5ecd-8269-43ae-9e1e-0626bcab1cfa" providerId="ADAL" clId="{96984389-347E-465F-9E9D-D84FAB05CCE0}" dt="2019-12-18T20:44:52.527" v="24" actId="20577"/>
          <ac:spMkLst>
            <pc:docMk/>
            <pc:sldMk cId="2057737037" sldId="256"/>
            <ac:spMk id="8" creationId="{89036FAD-787D-2F4C-A59E-38268AF484B1}"/>
          </ac:spMkLst>
        </pc:spChg>
        <pc:spChg chg="mod">
          <ac:chgData name="Amy Norcross" userId="11ce5ecd-8269-43ae-9e1e-0626bcab1cfa" providerId="ADAL" clId="{96984389-347E-465F-9E9D-D84FAB05CCE0}" dt="2019-12-18T16:52:24.526" v="21" actId="20577"/>
          <ac:spMkLst>
            <pc:docMk/>
            <pc:sldMk cId="2057737037" sldId="256"/>
            <ac:spMk id="13" creationId="{4CF3BA00-CE7B-0342-9DAB-57C267098FF1}"/>
          </ac:spMkLst>
        </pc:spChg>
      </pc:sldChg>
    </pc:docChg>
  </pc:docChgLst>
  <pc:docChgLst>
    <pc:chgData name="Emmanuelle Abensur" userId="35f616db-9efe-4b02-80d0-3e642a1108be" providerId="ADAL" clId="{684ADB57-2468-4EBE-85BD-51551CC66000}"/>
    <pc:docChg chg="undo custSel modSld">
      <pc:chgData name="Emmanuelle Abensur" userId="35f616db-9efe-4b02-80d0-3e642a1108be" providerId="ADAL" clId="{684ADB57-2468-4EBE-85BD-51551CC66000}" dt="2020-03-19T14:11:50.621" v="22" actId="1589"/>
      <pc:docMkLst>
        <pc:docMk/>
      </pc:docMkLst>
      <pc:sldChg chg="modSp addCm delCm modCm">
        <pc:chgData name="Emmanuelle Abensur" userId="35f616db-9efe-4b02-80d0-3e642a1108be" providerId="ADAL" clId="{684ADB57-2468-4EBE-85BD-51551CC66000}" dt="2020-03-19T14:11:50.621" v="22" actId="1589"/>
        <pc:sldMkLst>
          <pc:docMk/>
          <pc:sldMk cId="2057737037" sldId="256"/>
        </pc:sldMkLst>
        <pc:spChg chg="mod">
          <ac:chgData name="Emmanuelle Abensur" userId="35f616db-9efe-4b02-80d0-3e642a1108be" providerId="ADAL" clId="{684ADB57-2468-4EBE-85BD-51551CC66000}" dt="2020-03-19T14:10:50.704" v="14" actId="13926"/>
          <ac:spMkLst>
            <pc:docMk/>
            <pc:sldMk cId="2057737037" sldId="256"/>
            <ac:spMk id="4" creationId="{D1893FD1-53E9-A546-A6C6-D7058371E207}"/>
          </ac:spMkLst>
        </pc:spChg>
        <pc:spChg chg="mod">
          <ac:chgData name="Emmanuelle Abensur" userId="35f616db-9efe-4b02-80d0-3e642a1108be" providerId="ADAL" clId="{684ADB57-2468-4EBE-85BD-51551CC66000}" dt="2020-03-19T14:11:20.016" v="15" actId="13926"/>
          <ac:spMkLst>
            <pc:docMk/>
            <pc:sldMk cId="2057737037" sldId="256"/>
            <ac:spMk id="8" creationId="{89036FAD-787D-2F4C-A59E-38268AF484B1}"/>
          </ac:spMkLst>
        </pc:spChg>
        <pc:spChg chg="mod">
          <ac:chgData name="Emmanuelle Abensur" userId="35f616db-9efe-4b02-80d0-3e642a1108be" providerId="ADAL" clId="{684ADB57-2468-4EBE-85BD-51551CC66000}" dt="2020-03-19T14:11:27.088" v="18" actId="13926"/>
          <ac:spMkLst>
            <pc:docMk/>
            <pc:sldMk cId="2057737037" sldId="256"/>
            <ac:spMk id="13" creationId="{4CF3BA00-CE7B-0342-9DAB-57C267098FF1}"/>
          </ac:spMkLst>
        </pc:spChg>
        <pc:spChg chg="mod">
          <ac:chgData name="Emmanuelle Abensur" userId="35f616db-9efe-4b02-80d0-3e642a1108be" providerId="ADAL" clId="{684ADB57-2468-4EBE-85BD-51551CC66000}" dt="2020-03-19T14:11:30.880" v="19" actId="13926"/>
          <ac:spMkLst>
            <pc:docMk/>
            <pc:sldMk cId="2057737037" sldId="256"/>
            <ac:spMk id="19" creationId="{C242EA4B-8AD0-7A47-A97A-58C0AAF7C6A2}"/>
          </ac:spMkLst>
        </pc:spChg>
      </pc:sldChg>
    </pc:docChg>
  </pc:docChgLst>
  <pc:docChgLst>
    <pc:chgData name="Jennifer Rose" userId="5cb30b5a-517d-4f31-b711-ce89ecfa1c44" providerId="ADAL" clId="{39A16450-1C27-49B6-AEA5-76AEBBD5DA35}"/>
    <pc:docChg chg="modSld">
      <pc:chgData name="Jennifer Rose" userId="5cb30b5a-517d-4f31-b711-ce89ecfa1c44" providerId="ADAL" clId="{39A16450-1C27-49B6-AEA5-76AEBBD5DA35}" dt="2019-12-10T19:57:19.409" v="1" actId="20577"/>
      <pc:docMkLst>
        <pc:docMk/>
      </pc:docMkLst>
      <pc:sldChg chg="modSp">
        <pc:chgData name="Jennifer Rose" userId="5cb30b5a-517d-4f31-b711-ce89ecfa1c44" providerId="ADAL" clId="{39A16450-1C27-49B6-AEA5-76AEBBD5DA35}" dt="2019-12-10T19:57:19.409" v="1" actId="20577"/>
        <pc:sldMkLst>
          <pc:docMk/>
          <pc:sldMk cId="2057737037" sldId="256"/>
        </pc:sldMkLst>
        <pc:spChg chg="mod">
          <ac:chgData name="Jennifer Rose" userId="5cb30b5a-517d-4f31-b711-ce89ecfa1c44" providerId="ADAL" clId="{39A16450-1C27-49B6-AEA5-76AEBBD5DA35}" dt="2019-12-10T19:57:19.409" v="1" actId="20577"/>
          <ac:spMkLst>
            <pc:docMk/>
            <pc:sldMk cId="2057737037" sldId="256"/>
            <ac:spMk id="4" creationId="{D1893FD1-53E9-A546-A6C6-D7058371E207}"/>
          </ac:spMkLst>
        </pc:spChg>
      </pc:sldChg>
    </pc:docChg>
  </pc:docChgLst>
  <pc:docChgLst>
    <pc:chgData name="Brian Wheatcraft" userId="556071ee-9f6d-438e-8a90-a84646251e72" providerId="ADAL" clId="{57B7EBAE-2EE1-574C-938C-67069FF7666B}"/>
    <pc:docChg chg="modSld">
      <pc:chgData name="Brian Wheatcraft" userId="556071ee-9f6d-438e-8a90-a84646251e72" providerId="ADAL" clId="{57B7EBAE-2EE1-574C-938C-67069FF7666B}" dt="2019-12-12T20:32:34.049" v="0" actId="14826"/>
      <pc:docMkLst>
        <pc:docMk/>
      </pc:docMkLst>
      <pc:sldChg chg="modSp">
        <pc:chgData name="Brian Wheatcraft" userId="556071ee-9f6d-438e-8a90-a84646251e72" providerId="ADAL" clId="{57B7EBAE-2EE1-574C-938C-67069FF7666B}" dt="2019-12-12T20:32:34.049" v="0" actId="14826"/>
        <pc:sldMkLst>
          <pc:docMk/>
          <pc:sldMk cId="2057737037" sldId="256"/>
        </pc:sldMkLst>
        <pc:picChg chg="mod">
          <ac:chgData name="Brian Wheatcraft" userId="556071ee-9f6d-438e-8a90-a84646251e72" providerId="ADAL" clId="{57B7EBAE-2EE1-574C-938C-67069FF7666B}" dt="2019-12-12T20:32:34.049" v="0" actId="14826"/>
          <ac:picMkLst>
            <pc:docMk/>
            <pc:sldMk cId="2057737037" sldId="256"/>
            <ac:picMk id="9" creationId="{61EA9236-51C1-EC4D-929D-F1886C999EF9}"/>
          </ac:picMkLst>
        </pc:picChg>
      </pc:sldChg>
    </pc:docChg>
  </pc:docChgLst>
  <pc:docChgLst>
    <pc:chgData name="Amy Norcross" userId="11ce5ecd-8269-43ae-9e1e-0626bcab1cfa" providerId="ADAL" clId="{4D153353-A4C7-42C3-8D88-A332793C2BD0}"/>
    <pc:docChg chg="undo modSld">
      <pc:chgData name="Amy Norcross" userId="11ce5ecd-8269-43ae-9e1e-0626bcab1cfa" providerId="ADAL" clId="{4D153353-A4C7-42C3-8D88-A332793C2BD0}" dt="2020-01-02T20:52:19.999" v="9" actId="20577"/>
      <pc:docMkLst>
        <pc:docMk/>
      </pc:docMkLst>
      <pc:sldChg chg="modSp">
        <pc:chgData name="Amy Norcross" userId="11ce5ecd-8269-43ae-9e1e-0626bcab1cfa" providerId="ADAL" clId="{4D153353-A4C7-42C3-8D88-A332793C2BD0}" dt="2020-01-02T20:52:19.999" v="9" actId="20577"/>
        <pc:sldMkLst>
          <pc:docMk/>
          <pc:sldMk cId="2057737037" sldId="256"/>
        </pc:sldMkLst>
        <pc:spChg chg="mod">
          <ac:chgData name="Amy Norcross" userId="11ce5ecd-8269-43ae-9e1e-0626bcab1cfa" providerId="ADAL" clId="{4D153353-A4C7-42C3-8D88-A332793C2BD0}" dt="2020-01-02T20:52:19.999" v="9" actId="20577"/>
          <ac:spMkLst>
            <pc:docMk/>
            <pc:sldMk cId="2057737037" sldId="256"/>
            <ac:spMk id="4" creationId="{D1893FD1-53E9-A546-A6C6-D7058371E207}"/>
          </ac:spMkLst>
        </pc:spChg>
        <pc:spChg chg="mod">
          <ac:chgData name="Amy Norcross" userId="11ce5ecd-8269-43ae-9e1e-0626bcab1cfa" providerId="ADAL" clId="{4D153353-A4C7-42C3-8D88-A332793C2BD0}" dt="2020-01-02T20:51:47.640" v="6" actId="20577"/>
          <ac:spMkLst>
            <pc:docMk/>
            <pc:sldMk cId="2057737037" sldId="256"/>
            <ac:spMk id="8" creationId="{89036FAD-787D-2F4C-A59E-38268AF484B1}"/>
          </ac:spMkLst>
        </pc:spChg>
        <pc:spChg chg="mod">
          <ac:chgData name="Amy Norcross" userId="11ce5ecd-8269-43ae-9e1e-0626bcab1cfa" providerId="ADAL" clId="{4D153353-A4C7-42C3-8D88-A332793C2BD0}" dt="2020-01-02T20:51:51.700" v="7" actId="20577"/>
          <ac:spMkLst>
            <pc:docMk/>
            <pc:sldMk cId="2057737037" sldId="256"/>
            <ac:spMk id="13" creationId="{4CF3BA00-CE7B-0342-9DAB-57C267098FF1}"/>
          </ac:spMkLst>
        </pc:spChg>
        <pc:spChg chg="mod">
          <ac:chgData name="Amy Norcross" userId="11ce5ecd-8269-43ae-9e1e-0626bcab1cfa" providerId="ADAL" clId="{4D153353-A4C7-42C3-8D88-A332793C2BD0}" dt="2020-01-02T20:41:17.194" v="5" actId="20577"/>
          <ac:spMkLst>
            <pc:docMk/>
            <pc:sldMk cId="2057737037" sldId="256"/>
            <ac:spMk id="19" creationId="{C242EA4B-8AD0-7A47-A97A-58C0AAF7C6A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11480" y="598593"/>
            <a:ext cx="4663440" cy="1273387"/>
          </a:xfrm>
        </p:spPr>
        <p:txBody>
          <a:bodyPr anchor="b"/>
          <a:lstStyle>
            <a:lvl1pPr algn="ctr">
              <a:defRPr sz="3200"/>
            </a:lvl1pPr>
          </a:lstStyle>
          <a:p>
            <a:r>
              <a:rPr lang="en-US"/>
              <a:t>Click to edit Master title style</a:t>
            </a:r>
          </a:p>
        </p:txBody>
      </p:sp>
      <p:sp>
        <p:nvSpPr>
          <p:cNvPr id="3" name="Subtitle 2"/>
          <p:cNvSpPr>
            <a:spLocks noGrp="1"/>
          </p:cNvSpPr>
          <p:nvPr>
            <p:ph type="subTitle" idx="1"/>
          </p:nvPr>
        </p:nvSpPr>
        <p:spPr>
          <a:xfrm>
            <a:off x="685800" y="1921087"/>
            <a:ext cx="4114800" cy="883073"/>
          </a:xfrm>
        </p:spPr>
        <p:txBody>
          <a:bodyPr/>
          <a:lstStyle>
            <a:lvl1pPr marL="0" indent="0" algn="ctr">
              <a:buNone/>
              <a:defRPr sz="1280"/>
            </a:lvl1pPr>
            <a:lvl2pPr marL="243825" indent="0" algn="ctr">
              <a:buNone/>
              <a:defRPr sz="1067"/>
            </a:lvl2pPr>
            <a:lvl3pPr marL="487650" indent="0" algn="ctr">
              <a:buNone/>
              <a:defRPr sz="960"/>
            </a:lvl3pPr>
            <a:lvl4pPr marL="731474" indent="0" algn="ctr">
              <a:buNone/>
              <a:defRPr sz="853"/>
            </a:lvl4pPr>
            <a:lvl5pPr marL="975299" indent="0" algn="ctr">
              <a:buNone/>
              <a:defRPr sz="853"/>
            </a:lvl5pPr>
            <a:lvl6pPr marL="1219124" indent="0" algn="ctr">
              <a:buNone/>
              <a:defRPr sz="853"/>
            </a:lvl6pPr>
            <a:lvl7pPr marL="1462949" indent="0" algn="ctr">
              <a:buNone/>
              <a:defRPr sz="853"/>
            </a:lvl7pPr>
            <a:lvl8pPr marL="1706773" indent="0" algn="ctr">
              <a:buNone/>
              <a:defRPr sz="853"/>
            </a:lvl8pPr>
            <a:lvl9pPr marL="1950598" indent="0" algn="ctr">
              <a:buNone/>
              <a:defRPr sz="853"/>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4/6/20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09823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696794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926205" y="194733"/>
            <a:ext cx="1183005" cy="30996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77190" y="194733"/>
            <a:ext cx="3480435" cy="30996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7858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108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012929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74333" y="911861"/>
            <a:ext cx="4732020" cy="1521460"/>
          </a:xfrm>
        </p:spPr>
        <p:txBody>
          <a:bodyPr anchor="b"/>
          <a:lstStyle>
            <a:lvl1pPr>
              <a:defRPr sz="3200"/>
            </a:lvl1pPr>
          </a:lstStyle>
          <a:p>
            <a:r>
              <a:rPr lang="en-US"/>
              <a:t>Click to edit Master title style</a:t>
            </a:r>
          </a:p>
        </p:txBody>
      </p:sp>
      <p:sp>
        <p:nvSpPr>
          <p:cNvPr id="3" name="Text Placeholder 2"/>
          <p:cNvSpPr>
            <a:spLocks noGrp="1"/>
          </p:cNvSpPr>
          <p:nvPr>
            <p:ph type="body" idx="1"/>
          </p:nvPr>
        </p:nvSpPr>
        <p:spPr>
          <a:xfrm>
            <a:off x="374333" y="2447714"/>
            <a:ext cx="4732020" cy="800100"/>
          </a:xfrm>
        </p:spPr>
        <p:txBody>
          <a:bodyPr/>
          <a:lstStyle>
            <a:lvl1pPr marL="0" indent="0">
              <a:buNone/>
              <a:defRPr sz="1280">
                <a:solidFill>
                  <a:schemeClr val="tx1"/>
                </a:solidFill>
              </a:defRPr>
            </a:lvl1pPr>
            <a:lvl2pPr marL="243825" indent="0">
              <a:buNone/>
              <a:defRPr sz="1067">
                <a:solidFill>
                  <a:schemeClr val="tx1">
                    <a:tint val="75000"/>
                  </a:schemeClr>
                </a:solidFill>
              </a:defRPr>
            </a:lvl2pPr>
            <a:lvl3pPr marL="487650" indent="0">
              <a:buNone/>
              <a:defRPr sz="960">
                <a:solidFill>
                  <a:schemeClr val="tx1">
                    <a:tint val="75000"/>
                  </a:schemeClr>
                </a:solidFill>
              </a:defRPr>
            </a:lvl3pPr>
            <a:lvl4pPr marL="731474" indent="0">
              <a:buNone/>
              <a:defRPr sz="853">
                <a:solidFill>
                  <a:schemeClr val="tx1">
                    <a:tint val="75000"/>
                  </a:schemeClr>
                </a:solidFill>
              </a:defRPr>
            </a:lvl4pPr>
            <a:lvl5pPr marL="975299" indent="0">
              <a:buNone/>
              <a:defRPr sz="853">
                <a:solidFill>
                  <a:schemeClr val="tx1">
                    <a:tint val="75000"/>
                  </a:schemeClr>
                </a:solidFill>
              </a:defRPr>
            </a:lvl5pPr>
            <a:lvl6pPr marL="1219124" indent="0">
              <a:buNone/>
              <a:defRPr sz="853">
                <a:solidFill>
                  <a:schemeClr val="tx1">
                    <a:tint val="75000"/>
                  </a:schemeClr>
                </a:solidFill>
              </a:defRPr>
            </a:lvl6pPr>
            <a:lvl7pPr marL="1462949" indent="0">
              <a:buNone/>
              <a:defRPr sz="853">
                <a:solidFill>
                  <a:schemeClr val="tx1">
                    <a:tint val="75000"/>
                  </a:schemeClr>
                </a:solidFill>
              </a:defRPr>
            </a:lvl7pPr>
            <a:lvl8pPr marL="1706773" indent="0">
              <a:buNone/>
              <a:defRPr sz="853">
                <a:solidFill>
                  <a:schemeClr val="tx1">
                    <a:tint val="75000"/>
                  </a:schemeClr>
                </a:solidFill>
              </a:defRPr>
            </a:lvl8pPr>
            <a:lvl9pPr marL="1950598" indent="0">
              <a:buNone/>
              <a:defRPr sz="85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250837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77190" y="973666"/>
            <a:ext cx="2331720" cy="2320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777490" y="973666"/>
            <a:ext cx="2331720" cy="2320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4/6/20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65171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7905" y="194734"/>
            <a:ext cx="4732020" cy="706967"/>
          </a:xfrm>
        </p:spPr>
        <p:txBody>
          <a:bodyPr/>
          <a:lstStyle/>
          <a:p>
            <a:r>
              <a:rPr lang="en-US"/>
              <a:t>Click to edit Master title style</a:t>
            </a:r>
          </a:p>
        </p:txBody>
      </p:sp>
      <p:sp>
        <p:nvSpPr>
          <p:cNvPr id="3" name="Text Placeholder 2"/>
          <p:cNvSpPr>
            <a:spLocks noGrp="1"/>
          </p:cNvSpPr>
          <p:nvPr>
            <p:ph type="body" idx="1"/>
          </p:nvPr>
        </p:nvSpPr>
        <p:spPr>
          <a:xfrm>
            <a:off x="377905" y="896620"/>
            <a:ext cx="2321004" cy="439420"/>
          </a:xfrm>
        </p:spPr>
        <p:txBody>
          <a:bodyPr anchor="b"/>
          <a:lstStyle>
            <a:lvl1pPr marL="0" indent="0">
              <a:buNone/>
              <a:defRPr sz="1280" b="1"/>
            </a:lvl1pPr>
            <a:lvl2pPr marL="243825" indent="0">
              <a:buNone/>
              <a:defRPr sz="1067" b="1"/>
            </a:lvl2pPr>
            <a:lvl3pPr marL="487650" indent="0">
              <a:buNone/>
              <a:defRPr sz="960" b="1"/>
            </a:lvl3pPr>
            <a:lvl4pPr marL="731474" indent="0">
              <a:buNone/>
              <a:defRPr sz="853" b="1"/>
            </a:lvl4pPr>
            <a:lvl5pPr marL="975299" indent="0">
              <a:buNone/>
              <a:defRPr sz="853" b="1"/>
            </a:lvl5pPr>
            <a:lvl6pPr marL="1219124" indent="0">
              <a:buNone/>
              <a:defRPr sz="853" b="1"/>
            </a:lvl6pPr>
            <a:lvl7pPr marL="1462949" indent="0">
              <a:buNone/>
              <a:defRPr sz="853" b="1"/>
            </a:lvl7pPr>
            <a:lvl8pPr marL="1706773" indent="0">
              <a:buNone/>
              <a:defRPr sz="853" b="1"/>
            </a:lvl8pPr>
            <a:lvl9pPr marL="1950598" indent="0">
              <a:buNone/>
              <a:defRPr sz="853" b="1"/>
            </a:lvl9pPr>
          </a:lstStyle>
          <a:p>
            <a:pPr lvl="0"/>
            <a:r>
              <a:rPr lang="en-US"/>
              <a:t>Click to edit Master text styles</a:t>
            </a:r>
          </a:p>
        </p:txBody>
      </p:sp>
      <p:sp>
        <p:nvSpPr>
          <p:cNvPr id="4" name="Content Placeholder 3"/>
          <p:cNvSpPr>
            <a:spLocks noGrp="1"/>
          </p:cNvSpPr>
          <p:nvPr>
            <p:ph sz="half" idx="2"/>
          </p:nvPr>
        </p:nvSpPr>
        <p:spPr>
          <a:xfrm>
            <a:off x="377905" y="1336040"/>
            <a:ext cx="2321004" cy="196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777490" y="896620"/>
            <a:ext cx="2332435" cy="439420"/>
          </a:xfrm>
        </p:spPr>
        <p:txBody>
          <a:bodyPr anchor="b"/>
          <a:lstStyle>
            <a:lvl1pPr marL="0" indent="0">
              <a:buNone/>
              <a:defRPr sz="1280" b="1"/>
            </a:lvl1pPr>
            <a:lvl2pPr marL="243825" indent="0">
              <a:buNone/>
              <a:defRPr sz="1067" b="1"/>
            </a:lvl2pPr>
            <a:lvl3pPr marL="487650" indent="0">
              <a:buNone/>
              <a:defRPr sz="960" b="1"/>
            </a:lvl3pPr>
            <a:lvl4pPr marL="731474" indent="0">
              <a:buNone/>
              <a:defRPr sz="853" b="1"/>
            </a:lvl4pPr>
            <a:lvl5pPr marL="975299" indent="0">
              <a:buNone/>
              <a:defRPr sz="853" b="1"/>
            </a:lvl5pPr>
            <a:lvl6pPr marL="1219124" indent="0">
              <a:buNone/>
              <a:defRPr sz="853" b="1"/>
            </a:lvl6pPr>
            <a:lvl7pPr marL="1462949" indent="0">
              <a:buNone/>
              <a:defRPr sz="853" b="1"/>
            </a:lvl7pPr>
            <a:lvl8pPr marL="1706773" indent="0">
              <a:buNone/>
              <a:defRPr sz="853" b="1"/>
            </a:lvl8pPr>
            <a:lvl9pPr marL="1950598" indent="0">
              <a:buNone/>
              <a:defRPr sz="853" b="1"/>
            </a:lvl9pPr>
          </a:lstStyle>
          <a:p>
            <a:pPr lvl="0"/>
            <a:r>
              <a:rPr lang="en-US"/>
              <a:t>Click to edit Master text styles</a:t>
            </a:r>
          </a:p>
        </p:txBody>
      </p:sp>
      <p:sp>
        <p:nvSpPr>
          <p:cNvPr id="6" name="Content Placeholder 5"/>
          <p:cNvSpPr>
            <a:spLocks noGrp="1"/>
          </p:cNvSpPr>
          <p:nvPr>
            <p:ph sz="quarter" idx="4"/>
          </p:nvPr>
        </p:nvSpPr>
        <p:spPr>
          <a:xfrm>
            <a:off x="2777490" y="1336040"/>
            <a:ext cx="2332435" cy="196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4/6/20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941540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4/6/20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63472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4/6/20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23698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7905" y="243840"/>
            <a:ext cx="1769507" cy="853440"/>
          </a:xfrm>
        </p:spPr>
        <p:txBody>
          <a:bodyPr anchor="b"/>
          <a:lstStyle>
            <a:lvl1pPr>
              <a:defRPr sz="1707"/>
            </a:lvl1pPr>
          </a:lstStyle>
          <a:p>
            <a:r>
              <a:rPr lang="en-US"/>
              <a:t>Click to edit Master title style</a:t>
            </a:r>
          </a:p>
        </p:txBody>
      </p:sp>
      <p:sp>
        <p:nvSpPr>
          <p:cNvPr id="3" name="Content Placeholder 2"/>
          <p:cNvSpPr>
            <a:spLocks noGrp="1"/>
          </p:cNvSpPr>
          <p:nvPr>
            <p:ph idx="1"/>
          </p:nvPr>
        </p:nvSpPr>
        <p:spPr>
          <a:xfrm>
            <a:off x="2332435" y="526627"/>
            <a:ext cx="2777490" cy="2599267"/>
          </a:xfrm>
        </p:spPr>
        <p:txBody>
          <a:bodyPr/>
          <a:lstStyle>
            <a:lvl1pPr>
              <a:defRPr sz="1707"/>
            </a:lvl1pPr>
            <a:lvl2pPr>
              <a:defRPr sz="1493"/>
            </a:lvl2pPr>
            <a:lvl3pPr>
              <a:defRPr sz="128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77905" y="1097280"/>
            <a:ext cx="1769507" cy="2032847"/>
          </a:xfrm>
        </p:spPr>
        <p:txBody>
          <a:bodyPr/>
          <a:lstStyle>
            <a:lvl1pPr marL="0" indent="0">
              <a:buNone/>
              <a:defRPr sz="853"/>
            </a:lvl1pPr>
            <a:lvl2pPr marL="243825" indent="0">
              <a:buNone/>
              <a:defRPr sz="747"/>
            </a:lvl2pPr>
            <a:lvl3pPr marL="487650" indent="0">
              <a:buNone/>
              <a:defRPr sz="640"/>
            </a:lvl3pPr>
            <a:lvl4pPr marL="731474" indent="0">
              <a:buNone/>
              <a:defRPr sz="533"/>
            </a:lvl4pPr>
            <a:lvl5pPr marL="975299" indent="0">
              <a:buNone/>
              <a:defRPr sz="533"/>
            </a:lvl5pPr>
            <a:lvl6pPr marL="1219124" indent="0">
              <a:buNone/>
              <a:defRPr sz="533"/>
            </a:lvl6pPr>
            <a:lvl7pPr marL="1462949" indent="0">
              <a:buNone/>
              <a:defRPr sz="533"/>
            </a:lvl7pPr>
            <a:lvl8pPr marL="1706773" indent="0">
              <a:buNone/>
              <a:defRPr sz="533"/>
            </a:lvl8pPr>
            <a:lvl9pPr marL="1950598" indent="0">
              <a:buNone/>
              <a:defRPr sz="533"/>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45919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7905" y="243840"/>
            <a:ext cx="1769507" cy="853440"/>
          </a:xfrm>
        </p:spPr>
        <p:txBody>
          <a:bodyPr anchor="b"/>
          <a:lstStyle>
            <a:lvl1pPr>
              <a:defRPr sz="1707"/>
            </a:lvl1pPr>
          </a:lstStyle>
          <a:p>
            <a:r>
              <a:rPr lang="en-US"/>
              <a:t>Click to edit Master title style</a:t>
            </a:r>
          </a:p>
        </p:txBody>
      </p:sp>
      <p:sp>
        <p:nvSpPr>
          <p:cNvPr id="3" name="Picture Placeholder 2"/>
          <p:cNvSpPr>
            <a:spLocks noGrp="1" noChangeAspect="1"/>
          </p:cNvSpPr>
          <p:nvPr>
            <p:ph type="pic" idx="1"/>
          </p:nvPr>
        </p:nvSpPr>
        <p:spPr>
          <a:xfrm>
            <a:off x="2332435" y="526627"/>
            <a:ext cx="2777490" cy="2599267"/>
          </a:xfrm>
        </p:spPr>
        <p:txBody>
          <a:bodyPr anchor="t"/>
          <a:lstStyle>
            <a:lvl1pPr marL="0" indent="0">
              <a:buNone/>
              <a:defRPr sz="1707"/>
            </a:lvl1pPr>
            <a:lvl2pPr marL="243825" indent="0">
              <a:buNone/>
              <a:defRPr sz="1493"/>
            </a:lvl2pPr>
            <a:lvl3pPr marL="487650" indent="0">
              <a:buNone/>
              <a:defRPr sz="1280"/>
            </a:lvl3pPr>
            <a:lvl4pPr marL="731474" indent="0">
              <a:buNone/>
              <a:defRPr sz="1067"/>
            </a:lvl4pPr>
            <a:lvl5pPr marL="975299" indent="0">
              <a:buNone/>
              <a:defRPr sz="1067"/>
            </a:lvl5pPr>
            <a:lvl6pPr marL="1219124" indent="0">
              <a:buNone/>
              <a:defRPr sz="1067"/>
            </a:lvl6pPr>
            <a:lvl7pPr marL="1462949" indent="0">
              <a:buNone/>
              <a:defRPr sz="1067"/>
            </a:lvl7pPr>
            <a:lvl8pPr marL="1706773" indent="0">
              <a:buNone/>
              <a:defRPr sz="1067"/>
            </a:lvl8pPr>
            <a:lvl9pPr marL="1950598" indent="0">
              <a:buNone/>
              <a:defRPr sz="1067"/>
            </a:lvl9pPr>
          </a:lstStyle>
          <a:p>
            <a:r>
              <a:rPr lang="en-US"/>
              <a:t>Click icon to add picture</a:t>
            </a:r>
          </a:p>
        </p:txBody>
      </p:sp>
      <p:sp>
        <p:nvSpPr>
          <p:cNvPr id="4" name="Text Placeholder 3"/>
          <p:cNvSpPr>
            <a:spLocks noGrp="1"/>
          </p:cNvSpPr>
          <p:nvPr>
            <p:ph type="body" sz="half" idx="2"/>
          </p:nvPr>
        </p:nvSpPr>
        <p:spPr>
          <a:xfrm>
            <a:off x="377905" y="1097280"/>
            <a:ext cx="1769507" cy="2032847"/>
          </a:xfrm>
        </p:spPr>
        <p:txBody>
          <a:bodyPr/>
          <a:lstStyle>
            <a:lvl1pPr marL="0" indent="0">
              <a:buNone/>
              <a:defRPr sz="853"/>
            </a:lvl1pPr>
            <a:lvl2pPr marL="243825" indent="0">
              <a:buNone/>
              <a:defRPr sz="747"/>
            </a:lvl2pPr>
            <a:lvl3pPr marL="487650" indent="0">
              <a:buNone/>
              <a:defRPr sz="640"/>
            </a:lvl3pPr>
            <a:lvl4pPr marL="731474" indent="0">
              <a:buNone/>
              <a:defRPr sz="533"/>
            </a:lvl4pPr>
            <a:lvl5pPr marL="975299" indent="0">
              <a:buNone/>
              <a:defRPr sz="533"/>
            </a:lvl5pPr>
            <a:lvl6pPr marL="1219124" indent="0">
              <a:buNone/>
              <a:defRPr sz="533"/>
            </a:lvl6pPr>
            <a:lvl7pPr marL="1462949" indent="0">
              <a:buNone/>
              <a:defRPr sz="533"/>
            </a:lvl7pPr>
            <a:lvl8pPr marL="1706773" indent="0">
              <a:buNone/>
              <a:defRPr sz="533"/>
            </a:lvl8pPr>
            <a:lvl9pPr marL="1950598" indent="0">
              <a:buNone/>
              <a:defRPr sz="533"/>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1101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7190" y="194734"/>
            <a:ext cx="4732020" cy="70696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77190" y="973666"/>
            <a:ext cx="4732020" cy="2320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77190" y="3390054"/>
            <a:ext cx="1234440" cy="194733"/>
          </a:xfrm>
          <a:prstGeom prst="rect">
            <a:avLst/>
          </a:prstGeom>
        </p:spPr>
        <p:txBody>
          <a:bodyPr vert="horz" lIns="91440" tIns="45720" rIns="91440" bIns="45720" rtlCol="0" anchor="ctr"/>
          <a:lstStyle>
            <a:lvl1pPr algn="l">
              <a:defRPr sz="640">
                <a:solidFill>
                  <a:schemeClr val="tx1">
                    <a:tint val="75000"/>
                  </a:schemeClr>
                </a:solidFill>
              </a:defRPr>
            </a:lvl1pPr>
          </a:lstStyle>
          <a:p>
            <a:fld id="{C764DE79-268F-4C1A-8933-263129D2AF90}" type="datetimeFigureOut">
              <a:rPr lang="en-US" dirty="0"/>
              <a:t>4/6/20</a:t>
            </a:fld>
            <a:endParaRPr lang="en-US"/>
          </a:p>
        </p:txBody>
      </p:sp>
      <p:sp>
        <p:nvSpPr>
          <p:cNvPr id="5" name="Footer Placeholder 4"/>
          <p:cNvSpPr>
            <a:spLocks noGrp="1"/>
          </p:cNvSpPr>
          <p:nvPr>
            <p:ph type="ftr" sz="quarter" idx="3"/>
          </p:nvPr>
        </p:nvSpPr>
        <p:spPr>
          <a:xfrm>
            <a:off x="1817370" y="3390054"/>
            <a:ext cx="1851660" cy="194733"/>
          </a:xfrm>
          <a:prstGeom prst="rect">
            <a:avLst/>
          </a:prstGeom>
        </p:spPr>
        <p:txBody>
          <a:bodyPr vert="horz" lIns="91440" tIns="45720" rIns="91440" bIns="45720" rtlCol="0" anchor="ctr"/>
          <a:lstStyle>
            <a:lvl1pPr algn="ctr">
              <a:defRPr sz="6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874770" y="3390054"/>
            <a:ext cx="1234440" cy="194733"/>
          </a:xfrm>
          <a:prstGeom prst="rect">
            <a:avLst/>
          </a:prstGeom>
        </p:spPr>
        <p:txBody>
          <a:bodyPr vert="horz" lIns="91440" tIns="45720" rIns="91440" bIns="45720" rtlCol="0" anchor="ctr"/>
          <a:lstStyle>
            <a:lvl1pPr algn="r">
              <a:defRPr sz="64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108538035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xStyles>
    <p:titleStyle>
      <a:lvl1pPr algn="l" defTabSz="487650" rtl="0" eaLnBrk="1" latinLnBrk="0" hangingPunct="1">
        <a:lnSpc>
          <a:spcPct val="90000"/>
        </a:lnSpc>
        <a:spcBef>
          <a:spcPct val="0"/>
        </a:spcBef>
        <a:buNone/>
        <a:defRPr sz="2347" kern="1200">
          <a:solidFill>
            <a:schemeClr val="tx1"/>
          </a:solidFill>
          <a:latin typeface="+mj-lt"/>
          <a:ea typeface="+mj-ea"/>
          <a:cs typeface="+mj-cs"/>
        </a:defRPr>
      </a:lvl1pPr>
    </p:titleStyle>
    <p:bodyStyle>
      <a:lvl1pPr marL="121912" indent="-121912" algn="l" defTabSz="487650" rtl="0" eaLnBrk="1" latinLnBrk="0" hangingPunct="1">
        <a:lnSpc>
          <a:spcPct val="90000"/>
        </a:lnSpc>
        <a:spcBef>
          <a:spcPts val="533"/>
        </a:spcBef>
        <a:buFont typeface="Arial" panose="020B0604020202020204" pitchFamily="34" charset="0"/>
        <a:buChar char="•"/>
        <a:defRPr sz="1493" kern="1200">
          <a:solidFill>
            <a:schemeClr val="tx1"/>
          </a:solidFill>
          <a:latin typeface="+mn-lt"/>
          <a:ea typeface="+mn-ea"/>
          <a:cs typeface="+mn-cs"/>
        </a:defRPr>
      </a:lvl1pPr>
      <a:lvl2pPr marL="365737" indent="-121912" algn="l" defTabSz="487650" rtl="0" eaLnBrk="1" latinLnBrk="0" hangingPunct="1">
        <a:lnSpc>
          <a:spcPct val="90000"/>
        </a:lnSpc>
        <a:spcBef>
          <a:spcPts val="267"/>
        </a:spcBef>
        <a:buFont typeface="Arial" panose="020B0604020202020204" pitchFamily="34" charset="0"/>
        <a:buChar char="•"/>
        <a:defRPr sz="1280" kern="1200">
          <a:solidFill>
            <a:schemeClr val="tx1"/>
          </a:solidFill>
          <a:latin typeface="+mn-lt"/>
          <a:ea typeface="+mn-ea"/>
          <a:cs typeface="+mn-cs"/>
        </a:defRPr>
      </a:lvl2pPr>
      <a:lvl3pPr marL="609562" indent="-121912" algn="l" defTabSz="487650" rtl="0" eaLnBrk="1" latinLnBrk="0" hangingPunct="1">
        <a:lnSpc>
          <a:spcPct val="90000"/>
        </a:lnSpc>
        <a:spcBef>
          <a:spcPts val="267"/>
        </a:spcBef>
        <a:buFont typeface="Arial" panose="020B0604020202020204" pitchFamily="34" charset="0"/>
        <a:buChar char="•"/>
        <a:defRPr sz="1067" kern="1200">
          <a:solidFill>
            <a:schemeClr val="tx1"/>
          </a:solidFill>
          <a:latin typeface="+mn-lt"/>
          <a:ea typeface="+mn-ea"/>
          <a:cs typeface="+mn-cs"/>
        </a:defRPr>
      </a:lvl3pPr>
      <a:lvl4pPr marL="853387"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4pPr>
      <a:lvl5pPr marL="1097211"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5pPr>
      <a:lvl6pPr marL="1341036"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6pPr>
      <a:lvl7pPr marL="1584861"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7pPr>
      <a:lvl8pPr marL="1828686"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8pPr>
      <a:lvl9pPr marL="2072510"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9pPr>
    </p:bodyStyle>
    <p:otherStyle>
      <a:defPPr>
        <a:defRPr lang="en-US"/>
      </a:defPPr>
      <a:lvl1pPr marL="0" algn="l" defTabSz="487650" rtl="0" eaLnBrk="1" latinLnBrk="0" hangingPunct="1">
        <a:defRPr sz="960" kern="1200">
          <a:solidFill>
            <a:schemeClr val="tx1"/>
          </a:solidFill>
          <a:latin typeface="+mn-lt"/>
          <a:ea typeface="+mn-ea"/>
          <a:cs typeface="+mn-cs"/>
        </a:defRPr>
      </a:lvl1pPr>
      <a:lvl2pPr marL="243825" algn="l" defTabSz="487650" rtl="0" eaLnBrk="1" latinLnBrk="0" hangingPunct="1">
        <a:defRPr sz="960" kern="1200">
          <a:solidFill>
            <a:schemeClr val="tx1"/>
          </a:solidFill>
          <a:latin typeface="+mn-lt"/>
          <a:ea typeface="+mn-ea"/>
          <a:cs typeface="+mn-cs"/>
        </a:defRPr>
      </a:lvl2pPr>
      <a:lvl3pPr marL="487650" algn="l" defTabSz="487650" rtl="0" eaLnBrk="1" latinLnBrk="0" hangingPunct="1">
        <a:defRPr sz="960" kern="1200">
          <a:solidFill>
            <a:schemeClr val="tx1"/>
          </a:solidFill>
          <a:latin typeface="+mn-lt"/>
          <a:ea typeface="+mn-ea"/>
          <a:cs typeface="+mn-cs"/>
        </a:defRPr>
      </a:lvl3pPr>
      <a:lvl4pPr marL="731474" algn="l" defTabSz="487650" rtl="0" eaLnBrk="1" latinLnBrk="0" hangingPunct="1">
        <a:defRPr sz="960" kern="1200">
          <a:solidFill>
            <a:schemeClr val="tx1"/>
          </a:solidFill>
          <a:latin typeface="+mn-lt"/>
          <a:ea typeface="+mn-ea"/>
          <a:cs typeface="+mn-cs"/>
        </a:defRPr>
      </a:lvl4pPr>
      <a:lvl5pPr marL="975299" algn="l" defTabSz="487650" rtl="0" eaLnBrk="1" latinLnBrk="0" hangingPunct="1">
        <a:defRPr sz="960" kern="1200">
          <a:solidFill>
            <a:schemeClr val="tx1"/>
          </a:solidFill>
          <a:latin typeface="+mn-lt"/>
          <a:ea typeface="+mn-ea"/>
          <a:cs typeface="+mn-cs"/>
        </a:defRPr>
      </a:lvl5pPr>
      <a:lvl6pPr marL="1219124" algn="l" defTabSz="487650" rtl="0" eaLnBrk="1" latinLnBrk="0" hangingPunct="1">
        <a:defRPr sz="960" kern="1200">
          <a:solidFill>
            <a:schemeClr val="tx1"/>
          </a:solidFill>
          <a:latin typeface="+mn-lt"/>
          <a:ea typeface="+mn-ea"/>
          <a:cs typeface="+mn-cs"/>
        </a:defRPr>
      </a:lvl6pPr>
      <a:lvl7pPr marL="1462949" algn="l" defTabSz="487650" rtl="0" eaLnBrk="1" latinLnBrk="0" hangingPunct="1">
        <a:defRPr sz="960" kern="1200">
          <a:solidFill>
            <a:schemeClr val="tx1"/>
          </a:solidFill>
          <a:latin typeface="+mn-lt"/>
          <a:ea typeface="+mn-ea"/>
          <a:cs typeface="+mn-cs"/>
        </a:defRPr>
      </a:lvl7pPr>
      <a:lvl8pPr marL="1706773" algn="l" defTabSz="487650" rtl="0" eaLnBrk="1" latinLnBrk="0" hangingPunct="1">
        <a:defRPr sz="960" kern="1200">
          <a:solidFill>
            <a:schemeClr val="tx1"/>
          </a:solidFill>
          <a:latin typeface="+mn-lt"/>
          <a:ea typeface="+mn-ea"/>
          <a:cs typeface="+mn-cs"/>
        </a:defRPr>
      </a:lvl8pPr>
      <a:lvl9pPr marL="1950598" algn="l" defTabSz="487650" rtl="0" eaLnBrk="1" latinLnBrk="0" hangingPunct="1">
        <a:defRPr sz="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4.em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2D7AD13-C8EA-ED4F-9A5A-F2CAB03703D6}"/>
              </a:ext>
            </a:extLst>
          </p:cNvPr>
          <p:cNvPicPr>
            <a:picLocks noChangeAspect="1"/>
          </p:cNvPicPr>
          <p:nvPr/>
        </p:nvPicPr>
        <p:blipFill>
          <a:blip r:embed="rId2"/>
          <a:srcRect/>
          <a:stretch/>
        </p:blipFill>
        <p:spPr>
          <a:xfrm>
            <a:off x="0" y="0"/>
            <a:ext cx="5486399" cy="1360626"/>
          </a:xfrm>
          <a:prstGeom prst="rect">
            <a:avLst/>
          </a:prstGeom>
        </p:spPr>
      </p:pic>
      <p:sp>
        <p:nvSpPr>
          <p:cNvPr id="12" name="Rectangle 11">
            <a:extLst>
              <a:ext uri="{FF2B5EF4-FFF2-40B4-BE49-F238E27FC236}">
                <a16:creationId xmlns:a16="http://schemas.microsoft.com/office/drawing/2014/main" id="{086ABB3E-3E04-1E41-882B-CED8546EB31C}"/>
              </a:ext>
            </a:extLst>
          </p:cNvPr>
          <p:cNvSpPr/>
          <p:nvPr/>
        </p:nvSpPr>
        <p:spPr>
          <a:xfrm>
            <a:off x="3630168" y="571568"/>
            <a:ext cx="1624614" cy="789058"/>
          </a:xfrm>
          <a:prstGeom prst="rect">
            <a:avLst/>
          </a:prstGeom>
          <a:solidFill>
            <a:schemeClr val="bg1"/>
          </a:solidFill>
          <a:ln>
            <a:noFill/>
          </a:ln>
          <a:effectLst>
            <a:outerShdw blurRad="266700" dir="5400000" sx="104000" sy="104000" algn="ctr" rotWithShape="0">
              <a:srgbClr val="000000">
                <a:alpha val="3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sp>
        <p:nvSpPr>
          <p:cNvPr id="13" name="TextBox 12">
            <a:extLst>
              <a:ext uri="{FF2B5EF4-FFF2-40B4-BE49-F238E27FC236}">
                <a16:creationId xmlns:a16="http://schemas.microsoft.com/office/drawing/2014/main" id="{4CF3BA00-CE7B-0342-9DAB-57C267098FF1}"/>
              </a:ext>
            </a:extLst>
          </p:cNvPr>
          <p:cNvSpPr txBox="1"/>
          <p:nvPr/>
        </p:nvSpPr>
        <p:spPr>
          <a:xfrm>
            <a:off x="3727035" y="913543"/>
            <a:ext cx="1430879" cy="184666"/>
          </a:xfrm>
          <a:prstGeom prst="rect">
            <a:avLst/>
          </a:prstGeom>
          <a:noFill/>
        </p:spPr>
        <p:txBody>
          <a:bodyPr wrap="square" rtlCol="0">
            <a:spAutoFit/>
          </a:bodyPr>
          <a:lstStyle/>
          <a:p>
            <a:pPr algn="ctr"/>
            <a:r>
              <a:rPr lang="fr-FR" sz="600" dirty="0">
                <a:highlight>
                  <a:srgbClr val="FFFF00"/>
                </a:highlight>
              </a:rPr>
              <a:t>[logo de l'établissement]</a:t>
            </a:r>
            <a:endParaRPr lang="fr-fr" sz="600" b="0" i="0" u="none" baseline="0" dirty="0">
              <a:highlight>
                <a:srgbClr val="FFFF00"/>
              </a:highlight>
            </a:endParaRPr>
          </a:p>
        </p:txBody>
      </p:sp>
      <p:pic>
        <p:nvPicPr>
          <p:cNvPr id="14" name="Picture 13">
            <a:extLst>
              <a:ext uri="{FF2B5EF4-FFF2-40B4-BE49-F238E27FC236}">
                <a16:creationId xmlns:a16="http://schemas.microsoft.com/office/drawing/2014/main" id="{6062671F-3A88-4D4A-AD9C-8811C7657408}"/>
              </a:ext>
            </a:extLst>
          </p:cNvPr>
          <p:cNvPicPr>
            <a:picLocks noChangeAspect="1"/>
          </p:cNvPicPr>
          <p:nvPr/>
        </p:nvPicPr>
        <p:blipFill>
          <a:blip r:embed="rId3"/>
          <a:srcRect/>
          <a:stretch/>
        </p:blipFill>
        <p:spPr>
          <a:xfrm>
            <a:off x="302905" y="562717"/>
            <a:ext cx="1624614" cy="606743"/>
          </a:xfrm>
          <a:prstGeom prst="rect">
            <a:avLst/>
          </a:prstGeom>
        </p:spPr>
      </p:pic>
      <p:pic>
        <p:nvPicPr>
          <p:cNvPr id="15" name="Picture 14">
            <a:extLst>
              <a:ext uri="{FF2B5EF4-FFF2-40B4-BE49-F238E27FC236}">
                <a16:creationId xmlns:a16="http://schemas.microsoft.com/office/drawing/2014/main" id="{84E8051F-A290-924A-BB91-0F71C6D6C738}"/>
              </a:ext>
            </a:extLst>
          </p:cNvPr>
          <p:cNvPicPr>
            <a:picLocks noChangeAspect="1"/>
          </p:cNvPicPr>
          <p:nvPr/>
        </p:nvPicPr>
        <p:blipFill>
          <a:blip r:embed="rId4"/>
          <a:srcRect/>
          <a:stretch/>
        </p:blipFill>
        <p:spPr>
          <a:xfrm>
            <a:off x="327802" y="206028"/>
            <a:ext cx="1811893" cy="177770"/>
          </a:xfrm>
          <a:prstGeom prst="rect">
            <a:avLst/>
          </a:prstGeom>
        </p:spPr>
      </p:pic>
      <p:sp>
        <p:nvSpPr>
          <p:cNvPr id="16" name="Rectangle 15">
            <a:extLst>
              <a:ext uri="{FF2B5EF4-FFF2-40B4-BE49-F238E27FC236}">
                <a16:creationId xmlns:a16="http://schemas.microsoft.com/office/drawing/2014/main" id="{F5E24625-5AEB-0C42-8E1A-D468EB3D223F}"/>
              </a:ext>
            </a:extLst>
          </p:cNvPr>
          <p:cNvSpPr/>
          <p:nvPr/>
        </p:nvSpPr>
        <p:spPr>
          <a:xfrm>
            <a:off x="-1" y="1360626"/>
            <a:ext cx="5486399" cy="2296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sp>
        <p:nvSpPr>
          <p:cNvPr id="4" name="TextBox 3">
            <a:extLst>
              <a:ext uri="{FF2B5EF4-FFF2-40B4-BE49-F238E27FC236}">
                <a16:creationId xmlns:a16="http://schemas.microsoft.com/office/drawing/2014/main" id="{D1893FD1-53E9-A546-A6C6-D7058371E207}"/>
              </a:ext>
            </a:extLst>
          </p:cNvPr>
          <p:cNvSpPr txBox="1"/>
          <p:nvPr/>
        </p:nvSpPr>
        <p:spPr>
          <a:xfrm>
            <a:off x="235879" y="1609344"/>
            <a:ext cx="1589818" cy="1815882"/>
          </a:xfrm>
          <a:prstGeom prst="rect">
            <a:avLst/>
          </a:prstGeom>
          <a:noFill/>
        </p:spPr>
        <p:txBody>
          <a:bodyPr wrap="square" rtlCol="0">
            <a:spAutoFit/>
          </a:bodyPr>
          <a:lstStyle/>
          <a:p>
            <a:r>
              <a:rPr lang="fr-FR" sz="700" dirty="0">
                <a:highlight>
                  <a:srgbClr val="FFFF00"/>
                </a:highlight>
              </a:rPr>
              <a:t>[Nom de l'établissement]</a:t>
            </a:r>
            <a:r>
              <a:rPr lang="fr-FR" sz="700" dirty="0"/>
              <a:t> propose désormais une Campus-Wide License, qui permet à l’ensemble des étudiants, des enseignants, du personnel et des chercheurs de l’établissement d’utiliser MATLAB et Simulink de façon illimitée sur n’importe quel appareil, qu’ils se trouvent ou non sur le campus.</a:t>
            </a:r>
          </a:p>
          <a:p>
            <a:br>
              <a:rPr lang="fr-fr" sz="700" dirty="0"/>
            </a:br>
            <a:r>
              <a:rPr lang="fr-fr" sz="700" b="0" i="0" u="none" baseline="0" dirty="0"/>
              <a:t>Vous avez accès aux outils utilisés par </a:t>
            </a:r>
            <a:r>
              <a:rPr lang="fr-fr" sz="700" dirty="0"/>
              <a:t>les ingénieurs et scientifiques, ainsi qu</a:t>
            </a:r>
            <a:r>
              <a:rPr lang="fr-FR" sz="700" dirty="0"/>
              <a:t>’</a:t>
            </a:r>
            <a:r>
              <a:rPr lang="fr-fr" sz="700" dirty="0"/>
              <a:t>à des ressources permettant d</a:t>
            </a:r>
            <a:r>
              <a:rPr lang="fr-FR" sz="700" dirty="0"/>
              <a:t>’</a:t>
            </a:r>
            <a:r>
              <a:rPr lang="fr-fr" sz="700" dirty="0"/>
              <a:t>augmenter </a:t>
            </a:r>
            <a:r>
              <a:rPr lang="fr-fr" sz="700" b="0" i="0" u="none" baseline="0" dirty="0"/>
              <a:t>vos compétences MATLAB et de réaliser les travaux demandés.</a:t>
            </a:r>
          </a:p>
        </p:txBody>
      </p:sp>
      <p:sp>
        <p:nvSpPr>
          <p:cNvPr id="7" name="Rectangle 6">
            <a:extLst>
              <a:ext uri="{FF2B5EF4-FFF2-40B4-BE49-F238E27FC236}">
                <a16:creationId xmlns:a16="http://schemas.microsoft.com/office/drawing/2014/main" id="{73714A68-62CF-224E-9A93-C6B369B18B26}"/>
              </a:ext>
            </a:extLst>
          </p:cNvPr>
          <p:cNvSpPr/>
          <p:nvPr/>
        </p:nvSpPr>
        <p:spPr>
          <a:xfrm>
            <a:off x="2020824" y="1609346"/>
            <a:ext cx="3465577" cy="1242434"/>
          </a:xfrm>
          <a:prstGeom prst="rect">
            <a:avLst/>
          </a:prstGeom>
          <a:solidFill>
            <a:srgbClr val="00B0F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sp>
        <p:nvSpPr>
          <p:cNvPr id="8" name="TextBox 7">
            <a:extLst>
              <a:ext uri="{FF2B5EF4-FFF2-40B4-BE49-F238E27FC236}">
                <a16:creationId xmlns:a16="http://schemas.microsoft.com/office/drawing/2014/main" id="{89036FAD-787D-2F4C-A59E-38268AF484B1}"/>
              </a:ext>
            </a:extLst>
          </p:cNvPr>
          <p:cNvSpPr txBox="1"/>
          <p:nvPr/>
        </p:nvSpPr>
        <p:spPr>
          <a:xfrm>
            <a:off x="2199830" y="1826518"/>
            <a:ext cx="2205475" cy="784830"/>
          </a:xfrm>
          <a:prstGeom prst="rect">
            <a:avLst/>
          </a:prstGeom>
          <a:noFill/>
        </p:spPr>
        <p:txBody>
          <a:bodyPr wrap="square" rtlCol="0">
            <a:spAutoFit/>
          </a:bodyPr>
          <a:lstStyle/>
          <a:p>
            <a:pPr algn="l" rtl="0"/>
            <a:r>
              <a:rPr lang="fr-fr" sz="900" b="1" i="0" u="none" baseline="0" dirty="0"/>
              <a:t>Téléchargez ce dont vous avez besoin sur votre portail MATLAB :</a:t>
            </a:r>
          </a:p>
          <a:p>
            <a:endParaRPr lang="fr-fr" sz="900" b="1" dirty="0"/>
          </a:p>
          <a:p>
            <a:endParaRPr lang="fr-fr" sz="900" dirty="0"/>
          </a:p>
          <a:p>
            <a:pPr algn="l" rtl="0"/>
            <a:r>
              <a:rPr lang="fr-fr" sz="900" b="1" i="1" u="none" baseline="0" dirty="0">
                <a:solidFill>
                  <a:srgbClr val="00A9E0"/>
                </a:solidFill>
                <a:highlight>
                  <a:srgbClr val="FFFF00"/>
                </a:highlight>
              </a:rPr>
              <a:t>[</a:t>
            </a:r>
            <a:r>
              <a:rPr lang="fr-FR" sz="900" b="1" i="1" u="none" baseline="0" dirty="0">
                <a:solidFill>
                  <a:srgbClr val="00A9E0"/>
                </a:solidFill>
                <a:highlight>
                  <a:srgbClr val="FFFF00"/>
                </a:highlight>
              </a:rPr>
              <a:t>lien du portail</a:t>
            </a:r>
            <a:r>
              <a:rPr lang="fr-fr" sz="900" b="1" i="1" u="none" baseline="0" dirty="0">
                <a:solidFill>
                  <a:srgbClr val="00A9E0"/>
                </a:solidFill>
                <a:highlight>
                  <a:srgbClr val="FFFF00"/>
                </a:highlight>
              </a:rPr>
              <a:t>]</a:t>
            </a:r>
          </a:p>
        </p:txBody>
      </p:sp>
      <p:pic>
        <p:nvPicPr>
          <p:cNvPr id="10" name="Picture 9">
            <a:extLst>
              <a:ext uri="{FF2B5EF4-FFF2-40B4-BE49-F238E27FC236}">
                <a16:creationId xmlns:a16="http://schemas.microsoft.com/office/drawing/2014/main" id="{305B7433-96BF-BF43-9850-B3DA8B134250}"/>
              </a:ext>
            </a:extLst>
          </p:cNvPr>
          <p:cNvPicPr>
            <a:picLocks noChangeAspect="1"/>
          </p:cNvPicPr>
          <p:nvPr/>
        </p:nvPicPr>
        <p:blipFill>
          <a:blip r:embed="rId5"/>
          <a:stretch>
            <a:fillRect/>
          </a:stretch>
        </p:blipFill>
        <p:spPr>
          <a:xfrm>
            <a:off x="2092111" y="3114196"/>
            <a:ext cx="1748677" cy="309945"/>
          </a:xfrm>
          <a:prstGeom prst="rect">
            <a:avLst/>
          </a:prstGeom>
        </p:spPr>
      </p:pic>
      <p:sp>
        <p:nvSpPr>
          <p:cNvPr id="18" name="Rectangle 17">
            <a:extLst>
              <a:ext uri="{FF2B5EF4-FFF2-40B4-BE49-F238E27FC236}">
                <a16:creationId xmlns:a16="http://schemas.microsoft.com/office/drawing/2014/main" id="{6F49AA46-9F3A-8C4E-8802-441E661AB019}"/>
              </a:ext>
            </a:extLst>
          </p:cNvPr>
          <p:cNvSpPr/>
          <p:nvPr/>
        </p:nvSpPr>
        <p:spPr>
          <a:xfrm>
            <a:off x="4405308" y="2289026"/>
            <a:ext cx="797007" cy="797006"/>
          </a:xfrm>
          <a:prstGeom prst="rect">
            <a:avLst/>
          </a:prstGeom>
          <a:solidFill>
            <a:schemeClr val="bg1"/>
          </a:solidFill>
          <a:ln>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692" dirty="0"/>
          </a:p>
        </p:txBody>
      </p:sp>
      <p:sp>
        <p:nvSpPr>
          <p:cNvPr id="19" name="TextBox 18">
            <a:extLst>
              <a:ext uri="{FF2B5EF4-FFF2-40B4-BE49-F238E27FC236}">
                <a16:creationId xmlns:a16="http://schemas.microsoft.com/office/drawing/2014/main" id="{C242EA4B-8AD0-7A47-A97A-58C0AAF7C6A2}"/>
              </a:ext>
            </a:extLst>
          </p:cNvPr>
          <p:cNvSpPr txBox="1"/>
          <p:nvPr/>
        </p:nvSpPr>
        <p:spPr>
          <a:xfrm>
            <a:off x="4405307" y="2587501"/>
            <a:ext cx="797005" cy="200055"/>
          </a:xfrm>
          <a:prstGeom prst="rect">
            <a:avLst/>
          </a:prstGeom>
          <a:noFill/>
        </p:spPr>
        <p:txBody>
          <a:bodyPr wrap="square" rtlCol="0">
            <a:spAutoFit/>
          </a:bodyPr>
          <a:lstStyle/>
          <a:p>
            <a:pPr algn="ctr" rtl="0"/>
            <a:r>
              <a:rPr lang="fr-fr" sz="700" b="0" i="0" u="none" baseline="0" dirty="0">
                <a:highlight>
                  <a:srgbClr val="FFFF00"/>
                </a:highlight>
              </a:rPr>
              <a:t>[QR code]</a:t>
            </a:r>
          </a:p>
        </p:txBody>
      </p:sp>
    </p:spTree>
    <p:extLst>
      <p:ext uri="{BB962C8B-B14F-4D97-AF65-F5344CB8AC3E}">
        <p14:creationId xmlns:p14="http://schemas.microsoft.com/office/powerpoint/2010/main" val="20577370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A462E46F4255D4A88EE28E13E582F5F" ma:contentTypeVersion="12" ma:contentTypeDescription="Create a new document." ma:contentTypeScope="" ma:versionID="5a700555b5a94ad166615064e525d538">
  <xsd:schema xmlns:xsd="http://www.w3.org/2001/XMLSchema" xmlns:xs="http://www.w3.org/2001/XMLSchema" xmlns:p="http://schemas.microsoft.com/office/2006/metadata/properties" xmlns:ns2="105341cf-5a53-4330-a254-218156e7c0ce" xmlns:ns3="19f94994-4311-4823-a682-47492cb9e3e3" targetNamespace="http://schemas.microsoft.com/office/2006/metadata/properties" ma:root="true" ma:fieldsID="0e995e1f969d7c351b5ae90386496bd8" ns2:_="" ns3:_="">
    <xsd:import namespace="105341cf-5a53-4330-a254-218156e7c0ce"/>
    <xsd:import namespace="19f94994-4311-4823-a682-47492cb9e3e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5341cf-5a53-4330-a254-218156e7c0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f94994-4311-4823-a682-47492cb9e3e3"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CB7223B-5007-4E94-8E75-E1A558F80D60}">
  <ds:schemaRefs>
    <ds:schemaRef ds:uri="http://schemas.microsoft.com/sharepoint/v3/contenttype/forms"/>
  </ds:schemaRefs>
</ds:datastoreItem>
</file>

<file path=customXml/itemProps2.xml><?xml version="1.0" encoding="utf-8"?>
<ds:datastoreItem xmlns:ds="http://schemas.openxmlformats.org/officeDocument/2006/customXml" ds:itemID="{E3C6CB3C-9BC3-42AD-ADD1-4370E0147E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5341cf-5a53-4330-a254-218156e7c0ce"/>
    <ds:schemaRef ds:uri="19f94994-4311-4823-a682-47492cb9e3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26A583E-3F45-4073-B34D-F04918C63DA6}">
  <ds:schemaRefs>
    <ds:schemaRef ds:uri="http://schemas.openxmlformats.org/package/2006/metadata/core-properties"/>
    <ds:schemaRef ds:uri="http://purl.org/dc/terms/"/>
    <ds:schemaRef ds:uri="19f94994-4311-4823-a682-47492cb9e3e3"/>
    <ds:schemaRef ds:uri="http://schemas.microsoft.com/office/2006/documentManagement/types"/>
    <ds:schemaRef ds:uri="http://schemas.microsoft.com/office/infopath/2007/PartnerControls"/>
    <ds:schemaRef ds:uri="http://purl.org/dc/elements/1.1/"/>
    <ds:schemaRef ds:uri="http://schemas.microsoft.com/office/2006/metadata/properties"/>
    <ds:schemaRef ds:uri="105341cf-5a53-4330-a254-218156e7c0ce"/>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310</TotalTime>
  <Words>103</Words>
  <Application>Microsoft Macintosh PowerPoint</Application>
  <PresentationFormat>Custom</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Wheatcraft</dc:creator>
  <cp:lastModifiedBy>Brian Wheatcraft</cp:lastModifiedBy>
  <cp:revision>8</cp:revision>
  <dcterms:created xsi:type="dcterms:W3CDTF">2019-11-15T01:37:20Z</dcterms:created>
  <dcterms:modified xsi:type="dcterms:W3CDTF">2020-04-06T22:17:02Z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0x010100EA462E46F4255D4A88EE28E13E582F5F</vt:lpwstr>
  </property>
</Properties>
</file>