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manuelle Abensur" initials="EA" lastIdx="4" clrIdx="0">
    <p:extLst>
      <p:ext uri="{19B8F6BF-5375-455C-9EA6-DF929625EA0E}">
        <p15:presenceInfo xmlns:p15="http://schemas.microsoft.com/office/powerpoint/2012/main" userId="S::eabensur@mathworks.com::35f616db-9efe-4b02-80d0-3e642a1108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2ACF54-63C4-4C80-AF03-577A78DC3B45}" v="4" dt="2020-03-19T14:15:21.6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9"/>
  </p:normalViewPr>
  <p:slideViewPr>
    <p:cSldViewPr snapToGrid="0" snapToObjects="1">
      <p:cViewPr varScale="1">
        <p:scale>
          <a:sx n="90" d="100"/>
          <a:sy n="90" d="100"/>
        </p:scale>
        <p:origin x="232" y="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nuelle Abensur" userId="35f616db-9efe-4b02-80d0-3e642a1108be" providerId="ADAL" clId="{A82ACF54-63C4-4C80-AF03-577A78DC3B45}"/>
    <pc:docChg chg="custSel modSld">
      <pc:chgData name="Emmanuelle Abensur" userId="35f616db-9efe-4b02-80d0-3e642a1108be" providerId="ADAL" clId="{A82ACF54-63C4-4C80-AF03-577A78DC3B45}" dt="2020-03-19T14:15:21.665" v="9"/>
      <pc:docMkLst>
        <pc:docMk/>
      </pc:docMkLst>
      <pc:sldChg chg="modSp addCm modCm">
        <pc:chgData name="Emmanuelle Abensur" userId="35f616db-9efe-4b02-80d0-3e642a1108be" providerId="ADAL" clId="{A82ACF54-63C4-4C80-AF03-577A78DC3B45}" dt="2020-03-19T14:15:21.665" v="9"/>
        <pc:sldMkLst>
          <pc:docMk/>
          <pc:sldMk cId="2575536236" sldId="256"/>
        </pc:sldMkLst>
        <pc:spChg chg="mod">
          <ac:chgData name="Emmanuelle Abensur" userId="35f616db-9efe-4b02-80d0-3e642a1108be" providerId="ADAL" clId="{A82ACF54-63C4-4C80-AF03-577A78DC3B45}" dt="2020-03-19T14:15:18.236" v="8" actId="13926"/>
          <ac:spMkLst>
            <pc:docMk/>
            <pc:sldMk cId="2575536236" sldId="256"/>
            <ac:spMk id="6" creationId="{379A9DC2-DACC-D748-A14F-8677C5C01C4B}"/>
          </ac:spMkLst>
        </pc:spChg>
        <pc:picChg chg="mod">
          <ac:chgData name="Emmanuelle Abensur" userId="35f616db-9efe-4b02-80d0-3e642a1108be" providerId="ADAL" clId="{A82ACF54-63C4-4C80-AF03-577A78DC3B45}" dt="2020-03-19T13:04:42.572" v="4" actId="1076"/>
          <ac:picMkLst>
            <pc:docMk/>
            <pc:sldMk cId="2575536236" sldId="256"/>
            <ac:picMk id="5" creationId="{32AEBFEB-1295-6547-98FB-E0677A9CFDF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AABB5-38B5-1C4E-878D-90506AE7FB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61E19E-2C5F-CB46-96C3-4DE5D2525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BB85C-3A23-5741-BCCB-41ABBF2F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1BE85-F955-C74B-AD43-A9DE7E8F3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FD87F-E979-124C-9B18-F9CDB564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536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79E1F-D71A-A942-B978-8564B9416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9109F6-1FE3-F843-9D10-990A9B4341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1F41F-CD82-D040-BFE3-EA0F0EB3F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71547-0783-684C-B784-3DA96C98B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998A6-5D05-CF42-B2B4-E0F794B4D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57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9A011F-72E3-CE48-941C-511D4354A6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860C0D-F29C-3540-AD37-C2897BFD63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B2790-5EE7-8540-AC18-2353BA5DD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BF442-9565-AD46-A3BE-CAAFC7031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E78B5-E0A1-0444-8F63-D8E69F828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368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C76D1-2663-B74E-BA92-D7621EA3D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FBDD2-8209-8D49-9A11-79C6584BE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23D5C-D44D-E048-912D-E31E92A41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C4BAD-A07F-BA4A-B53C-327F66066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00592-321A-7C44-B68A-2E9D7FA21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2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C700C-28D2-F949-92B6-991A28C04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34B76-DCD8-894E-8C18-9760EDFC42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44432-07CE-5D49-A289-34F3B26CB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F24D6-6B24-7246-AB26-C59C18B2F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DA3F5-B876-EB4C-9CDE-EAF1F8599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247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1F0BB-B7BD-1143-A295-E79D2EB75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A6E60-4A7F-DC42-BF62-27021A6F19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5632DC-CEC7-3D44-A7A1-5C90024BA5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6222E-CDDA-6445-9AFB-6A17EBBB0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4/6/20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CEBD0-2365-0943-8F6C-79F5896F4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0835EA-EEE4-C147-9909-2DE4F039B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48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5519F-7635-A844-98E3-BFFB209F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866DD3-67BD-2B43-B1F8-46B2290A4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B4B536-4C27-CF42-9C9B-BEA3DF6D3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EACB0C-57A1-EB45-9B97-9CE1B63C41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F65FCF-796D-AA4F-83EC-A8E93B69F4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B4B830-FDD0-0E41-AEC4-4B06D1D5F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4/6/20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B17B95-685E-4A43-A0EA-68B2B800C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411437-42AB-C74E-886E-6F81A8B81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2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254E7-8AB9-8A4B-B1EA-141EFE2AF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E9AF28-06A0-DF4C-AA3F-1C7565899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4/6/20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3439D9-932E-5B4B-AB19-ADE27518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96C8DC-C852-6040-86CC-1555FA0E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88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FD6B56-5634-2341-B9E8-28D7FDF19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4/6/20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F9E3E8-C0DE-9C41-8863-EEF517735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68D776-E3FC-D84E-81AA-AB2B03AC7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8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DE661-C5F3-1B41-94C5-0702FF247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BCFE4-1DE6-F746-ADA3-63E756B69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CD00E5-4C8C-A646-9980-2DD0B23E1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8D2B6-A346-9148-AC56-D19206CBC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4/6/20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0E9DC-4DBB-4443-9932-65618719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6275C7-B8C2-D346-A2F3-C8610F551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635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05CEB-FF3C-BB4C-A0EF-7F685E2CC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40A159-4D25-D549-8865-18BA290B5E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DBF056-52A2-6249-BD1A-3E03CAF125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81C01A-D6BD-AF49-B51C-5D08E2C2F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4/6/20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56BDCD-8CB3-5242-B882-FED0062EA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3B407C-226B-F34D-95FE-3528ED021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6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91C0A9-1EB2-9542-987A-6006A99F3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BF002-BD8E-FA4B-858C-1B6A7C1F2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9C110-2EC7-2A46-8845-91CA28736D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9AB37-33D3-F949-8CB5-456063E96CF4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49CDA-79D7-D248-BACB-08255214D4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3521D-597B-E84D-A78D-707195458E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94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2AEBFEB-1295-6547-98FB-E0677A9CFD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-1"/>
            <a:ext cx="12197953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79A9DC2-DACC-D748-A14F-8677C5C01C4B}"/>
              </a:ext>
            </a:extLst>
          </p:cNvPr>
          <p:cNvSpPr/>
          <p:nvPr/>
        </p:nvSpPr>
        <p:spPr>
          <a:xfrm>
            <a:off x="9657662" y="4830065"/>
            <a:ext cx="1858970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3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[logo de l'établissement]</a:t>
            </a:r>
            <a:endParaRPr lang="fr-fr" sz="13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575536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462E46F4255D4A88EE28E13E582F5F" ma:contentTypeVersion="12" ma:contentTypeDescription="Create a new document." ma:contentTypeScope="" ma:versionID="5a700555b5a94ad166615064e525d538">
  <xsd:schema xmlns:xsd="http://www.w3.org/2001/XMLSchema" xmlns:xs="http://www.w3.org/2001/XMLSchema" xmlns:p="http://schemas.microsoft.com/office/2006/metadata/properties" xmlns:ns2="105341cf-5a53-4330-a254-218156e7c0ce" xmlns:ns3="19f94994-4311-4823-a682-47492cb9e3e3" targetNamespace="http://schemas.microsoft.com/office/2006/metadata/properties" ma:root="true" ma:fieldsID="0e995e1f969d7c351b5ae90386496bd8" ns2:_="" ns3:_="">
    <xsd:import namespace="105341cf-5a53-4330-a254-218156e7c0ce"/>
    <xsd:import namespace="19f94994-4311-4823-a682-47492cb9e3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5341cf-5a53-4330-a254-218156e7c0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f94994-4311-4823-a682-47492cb9e3e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9627D9-DDC9-4D1A-97D0-1438DA843ECC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9f94994-4311-4823-a682-47492cb9e3e3"/>
    <ds:schemaRef ds:uri="105341cf-5a53-4330-a254-218156e7c0c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130DD28-18AB-4F50-B1C8-25966A65E2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3F4124-4F1A-46F4-AF04-2EED31AD5F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5341cf-5a53-4330-a254-218156e7c0ce"/>
    <ds:schemaRef ds:uri="19f94994-4311-4823-a682-47492cb9e3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Wheatcraft</dc:creator>
  <cp:lastModifiedBy>Brian Wheatcraft</cp:lastModifiedBy>
  <cp:revision>5</cp:revision>
  <dcterms:created xsi:type="dcterms:W3CDTF">2019-12-12T22:19:04Z</dcterms:created>
  <dcterms:modified xsi:type="dcterms:W3CDTF">2020-04-06T22:45:04Z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0x010100EA462E46F4255D4A88EE28E13E582F5F</vt:lpwstr>
  </property>
</Properties>
</file>