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6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57364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08139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8452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74094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2092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91902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8664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36395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72093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90220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5244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EE951-6771-42F6-8D24-A5E3FD1B49EC}" type="datetimeFigureOut">
              <a:rPr lang="en-US" smtClean="0"/>
              <a:t>4/19/2013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5CFEB3-E966-41D8-B4CB-4C6E3429AD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3757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Course Summary &amp; Conclusions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Lecture 14</a:t>
            </a:r>
          </a:p>
          <a:p>
            <a:r>
              <a:rPr lang="en-US" dirty="0" smtClean="0"/>
              <a:t>MBDCP</a:t>
            </a:r>
          </a:p>
        </p:txBody>
      </p:sp>
    </p:spTree>
    <p:extLst>
      <p:ext uri="{BB962C8B-B14F-4D97-AF65-F5344CB8AC3E}">
        <p14:creationId xmlns:p14="http://schemas.microsoft.com/office/powerpoint/2010/main" val="401900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Course 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We introduced model based design and the applications of it throughout different industries</a:t>
            </a:r>
          </a:p>
          <a:p>
            <a:r>
              <a:rPr lang="en-US" dirty="0" smtClean="0"/>
              <a:t>Introduced powertrain architectures for both electrified and conventional vehicles</a:t>
            </a:r>
          </a:p>
          <a:p>
            <a:r>
              <a:rPr lang="en-US" dirty="0" smtClean="0"/>
              <a:t>Successfully modeled individual components of a powertrain and analyzed their energy losses over certain drive cycles</a:t>
            </a:r>
          </a:p>
          <a:p>
            <a:r>
              <a:rPr lang="en-US" dirty="0" smtClean="0"/>
              <a:t>Used different foundations for modeling and compared them for validation</a:t>
            </a:r>
          </a:p>
          <a:p>
            <a:r>
              <a:rPr lang="en-US" dirty="0" smtClean="0"/>
              <a:t>Simulated different driving conditions on different architectures and analyzed losses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16619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Course 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This course was meant as a </a:t>
            </a:r>
            <a:r>
              <a:rPr lang="en-US" b="1" i="1" dirty="0" smtClean="0"/>
              <a:t>simple </a:t>
            </a:r>
            <a:r>
              <a:rPr lang="en-US" dirty="0" smtClean="0"/>
              <a:t>introduction to model based design focused on vehicle powertrains</a:t>
            </a:r>
          </a:p>
          <a:p>
            <a:r>
              <a:rPr lang="en-US" dirty="0" smtClean="0"/>
              <a:t>More complex models can be generated to increase model fidelity, but simple models </a:t>
            </a:r>
            <a:r>
              <a:rPr lang="en-US" b="1" i="1" dirty="0" smtClean="0"/>
              <a:t>do</a:t>
            </a:r>
            <a:r>
              <a:rPr lang="en-US" i="1" dirty="0" smtClean="0"/>
              <a:t> </a:t>
            </a:r>
            <a:r>
              <a:rPr lang="en-US" dirty="0" smtClean="0"/>
              <a:t>produce accurate results</a:t>
            </a:r>
          </a:p>
          <a:p>
            <a:r>
              <a:rPr lang="en-US" dirty="0" smtClean="0"/>
              <a:t>A strong foundation in simple modeling provides better understanding of complex models</a:t>
            </a:r>
          </a:p>
          <a:p>
            <a:r>
              <a:rPr lang="en-US" dirty="0" smtClean="0"/>
              <a:t>The focus of the course is on </a:t>
            </a:r>
            <a:r>
              <a:rPr lang="en-US" b="1" i="1" dirty="0" smtClean="0"/>
              <a:t>modeling </a:t>
            </a:r>
            <a:r>
              <a:rPr lang="en-US" dirty="0" smtClean="0"/>
              <a:t>and not focused on vehicle components operate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57229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More Advanced Topics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conjunction with this course, several more advanced courses were developed, check them out!</a:t>
            </a:r>
          </a:p>
          <a:p>
            <a:endParaRPr lang="en-US" dirty="0" smtClean="0"/>
          </a:p>
          <a:p>
            <a:r>
              <a:rPr lang="en-US" dirty="0" smtClean="0"/>
              <a:t>Ohio State University – HVSC Development</a:t>
            </a:r>
          </a:p>
          <a:p>
            <a:r>
              <a:rPr lang="en-US" dirty="0" smtClean="0"/>
              <a:t>Penn State University – Battery Model Development</a:t>
            </a:r>
          </a:p>
        </p:txBody>
      </p:sp>
    </p:spTree>
    <p:extLst>
      <p:ext uri="{BB962C8B-B14F-4D97-AF65-F5344CB8AC3E}">
        <p14:creationId xmlns:p14="http://schemas.microsoft.com/office/powerpoint/2010/main" val="1428508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BDCPx2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MBDCPx2</Template>
  <TotalTime>28</TotalTime>
  <Words>163</Words>
  <Application>Microsoft Office PowerPoint</Application>
  <PresentationFormat>On-screen Show (4:3)</PresentationFormat>
  <Paragraphs>19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MBDCPx2</vt:lpstr>
      <vt:lpstr>Course Summary &amp; Conclusions</vt:lpstr>
      <vt:lpstr>Course Objectives</vt:lpstr>
      <vt:lpstr>Course Overview</vt:lpstr>
      <vt:lpstr>More Advanced Topics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Course Summary &amp; Conclusions</dc:title>
  <dc:creator>David</dc:creator>
  <cp:lastModifiedBy>David</cp:lastModifiedBy>
  <cp:revision>2</cp:revision>
  <dcterms:created xsi:type="dcterms:W3CDTF">2013-04-20T01:04:18Z</dcterms:created>
  <dcterms:modified xsi:type="dcterms:W3CDTF">2013-04-20T01:32:55Z</dcterms:modified>
</cp:coreProperties>
</file>

<file path=docProps/thumbnail.jpeg>
</file>